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1" r:id="rId1"/>
    <p:sldMasterId id="2147486099" r:id="rId2"/>
  </p:sldMasterIdLst>
  <p:notesMasterIdLst>
    <p:notesMasterId r:id="rId11"/>
  </p:notesMasterIdLst>
  <p:sldIdLst>
    <p:sldId id="4598" r:id="rId3"/>
    <p:sldId id="4599" r:id="rId4"/>
    <p:sldId id="4600" r:id="rId5"/>
    <p:sldId id="4601" r:id="rId6"/>
    <p:sldId id="4602" r:id="rId7"/>
    <p:sldId id="4603" r:id="rId8"/>
    <p:sldId id="4604" r:id="rId9"/>
    <p:sldId id="460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80" autoAdjust="0"/>
    <p:restoredTop sz="86427" autoAdjust="0"/>
  </p:normalViewPr>
  <p:slideViewPr>
    <p:cSldViewPr>
      <p:cViewPr varScale="1">
        <p:scale>
          <a:sx n="66" d="100"/>
          <a:sy n="66" d="100"/>
        </p:scale>
        <p:origin x="78" y="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B3A6-A626-4234-BEB8-81418E26699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52F9-AE52-48CF-A9AD-D4218A58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934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978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554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5258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664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277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4618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619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E258-27CD-4DD4-836B-35D7D76E8F4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6D58D-73E1-45E2-A2D2-15A601E4D63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18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DC778-A013-416C-AB69-937B9A51C29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9B9A1-9479-4C4C-A681-5CD7C39186A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90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E721-184D-46BA-8931-32CC824E14A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58EA4-51F7-4B4D-BC9F-76FAEB65186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278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31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95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27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74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59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25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71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8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C7BB-1279-47E2-9299-29F91522930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A5623-359E-4DE2-BC15-1AA857C24C3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976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17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63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7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38F5-89E5-4CE0-8A0A-09711763CA2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3DD2B-6C86-48E2-83C3-3ACDC3AEC87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52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7BBA3-BEF1-42BF-9A88-8F04410E5D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204CA-1BE7-4347-8275-0861B372DBE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30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B541-FA55-4FB5-8A2F-972D67A3288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7C521-B290-4054-A836-FB2D1732880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32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88E34-E615-466D-8AAC-1DF5C4572D9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BEB63-5E56-454F-801E-C704BA21C1F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58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58446-462C-4AD5-BA18-F987D60BB32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CE8A8-9A34-4B3D-A2F1-F2A7AF8DEEB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2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B4CC3-E899-4780-A3B7-2994075196A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473BE-BDC0-49E7-8190-A4A691526CE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10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E26CD-C11D-434A-BECE-78F71EABD36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9DFBC-54C2-4E9E-ACB8-92D9496F8CF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363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5C38859-910D-47AC-9142-5C7701112705}" type="datetimeFigureOut">
              <a:rPr kumimoji="1" lang="zh-TW" alt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2019/10/15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6B27D7E-C783-4ECE-9AF0-29DB6E4345E8}" type="slidenum">
              <a:rPr kumimoji="1" lang="zh-TW" altLang="en-US">
                <a:cs typeface="+mn-cs"/>
              </a:rPr>
              <a:pPr/>
              <a:t>‹#›</a:t>
            </a:fld>
            <a:endParaRPr kumimoji="1" lang="zh-TW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34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buClr>
                <a:srgbClr val="000000"/>
              </a:buClr>
            </a:pPr>
            <a:fld id="{00000000-1234-1234-1234-123412341234}" type="slidenum">
              <a:rPr lang="en-US" kern="0">
                <a:solidFill>
                  <a:srgbClr val="000000"/>
                </a:solidFill>
              </a:rPr>
              <a:pPr fontAlgn="auto">
                <a:buClr>
                  <a:srgbClr val="000000"/>
                </a:buClr>
              </a:pPr>
              <a:t>‹#›</a:t>
            </a:fld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589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6100" r:id="rId1"/>
    <p:sldLayoutId id="2147486101" r:id="rId2"/>
    <p:sldLayoutId id="2147486102" r:id="rId3"/>
    <p:sldLayoutId id="2147486103" r:id="rId4"/>
    <p:sldLayoutId id="2147486104" r:id="rId5"/>
    <p:sldLayoutId id="2147486105" r:id="rId6"/>
    <p:sldLayoutId id="2147486106" r:id="rId7"/>
    <p:sldLayoutId id="2147486107" r:id="rId8"/>
    <p:sldLayoutId id="2147486108" r:id="rId9"/>
    <p:sldLayoutId id="2147486109" r:id="rId10"/>
    <p:sldLayoutId id="214748611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335" name="Google Shape;335;p64" descr="Slide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15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6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342" name="Google Shape;342;p65" descr="Slide24"/>
          <p:cNvPicPr preferRelativeResize="0"/>
          <p:nvPr/>
        </p:nvPicPr>
        <p:blipFill rotWithShape="1">
          <a:blip r:embed="rId3">
            <a:alphaModFix/>
          </a:blip>
          <a:srcRect t="-1110" b="-1"/>
          <a:stretch/>
        </p:blipFill>
        <p:spPr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73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6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349" name="Google Shape;349;p66" descr="Slide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98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6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356" name="Google Shape;356;p67" descr="Slide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64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6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363" name="Google Shape;363;p68" descr="Slide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36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6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370" name="Google Shape;370;p69" descr="Slide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71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7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7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377" name="Google Shape;377;p70" descr="Slide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51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7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384" name="Google Shape;384;p71" descr="Slide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113068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0</Words>
  <Application>Microsoft Office PowerPoint</Application>
  <PresentationFormat>On-screen Show (4:3)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新細明體</vt:lpstr>
      <vt:lpstr>Arial</vt:lpstr>
      <vt:lpstr>Calibri</vt:lpstr>
      <vt:lpstr>自訂設計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</dc:creator>
  <cp:lastModifiedBy>PEI</cp:lastModifiedBy>
  <cp:revision>250</cp:revision>
  <dcterms:created xsi:type="dcterms:W3CDTF">2012-02-03T13:37:34Z</dcterms:created>
  <dcterms:modified xsi:type="dcterms:W3CDTF">2019-10-16T01:49:06Z</dcterms:modified>
</cp:coreProperties>
</file>